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Now" panose="020B0604020202020204" charset="0"/>
      <p:regular r:id="rId12"/>
    </p:embeddedFont>
    <p:embeddedFont>
      <p:font typeface="Now Bold" panose="020B0604020202020204" charset="0"/>
      <p:regular r:id="rId13"/>
    </p:embeddedFont>
    <p:embeddedFont>
      <p:font typeface="Now Medium" panose="020B0604020202020204" charset="0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svg"/><Relationship Id="rId4" Type="http://schemas.openxmlformats.org/officeDocument/2006/relationships/image" Target="../media/image25.jpe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2400"/>
            <a:ext cx="18440400" cy="10287000"/>
            <a:chOff x="0" y="0"/>
            <a:chExt cx="245872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6905" b="18556"/>
            <a:stretch>
              <a:fillRect/>
            </a:stretch>
          </p:blipFill>
          <p:spPr>
            <a:xfrm>
              <a:off x="0" y="0"/>
              <a:ext cx="16306800" cy="44873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46" r="31878"/>
            <a:stretch>
              <a:fillRect/>
            </a:stretch>
          </p:blipFill>
          <p:spPr>
            <a:xfrm>
              <a:off x="16433800" y="0"/>
              <a:ext cx="81534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29276" r="3537"/>
            <a:stretch>
              <a:fillRect/>
            </a:stretch>
          </p:blipFill>
          <p:spPr>
            <a:xfrm>
              <a:off x="0" y="4614333"/>
              <a:ext cx="16306800" cy="910166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l="9122" r="22740"/>
            <a:stretch>
              <a:fillRect/>
            </a:stretch>
          </p:blipFill>
          <p:spPr>
            <a:xfrm>
              <a:off x="16433800" y="6985000"/>
              <a:ext cx="8153400" cy="6731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2899485" y="-630966"/>
            <a:ext cx="3206387" cy="1526605"/>
            <a:chOff x="0" y="0"/>
            <a:chExt cx="13398500" cy="6379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330764" y="0"/>
            <a:ext cx="4928536" cy="2346544"/>
            <a:chOff x="0" y="0"/>
            <a:chExt cx="13398500" cy="63792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287600" y="8088901"/>
            <a:ext cx="4912267" cy="2338798"/>
            <a:chOff x="0" y="0"/>
            <a:chExt cx="13398500" cy="6379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0000"/>
              </a:srgb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177100" y="2238715"/>
            <a:ext cx="15933799" cy="372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5"/>
              </a:lnSpc>
            </a:pPr>
            <a:r>
              <a:rPr lang="en-US" sz="21632">
                <a:solidFill>
                  <a:srgbClr val="F74242"/>
                </a:solidFill>
                <a:latin typeface="Now Bold"/>
              </a:rPr>
              <a:t>BAIBÜ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79800" y="5880254"/>
            <a:ext cx="1082287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6">
                <a:solidFill>
                  <a:srgbClr val="F74242"/>
                </a:solidFill>
                <a:latin typeface="Now Bold"/>
              </a:rPr>
              <a:t>MOTOR SPORLARI KULÜBÜ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9500" y="2391115"/>
            <a:ext cx="15933799" cy="372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85"/>
              </a:lnSpc>
            </a:pPr>
            <a:r>
              <a:rPr lang="en-US" sz="21632">
                <a:solidFill>
                  <a:srgbClr val="589956"/>
                </a:solidFill>
                <a:latin typeface="Now Bold"/>
              </a:rPr>
              <a:t>BAIBÜ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32561" y="5910734"/>
            <a:ext cx="10822879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spc="156">
                <a:solidFill>
                  <a:srgbClr val="5271FF"/>
                </a:solidFill>
                <a:latin typeface="Now Bold"/>
              </a:rPr>
              <a:t>MOTOR SPORLARI KULÜBÜ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812" b="781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4291245" y="-630966"/>
            <a:ext cx="3206387" cy="1526605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665798" y="0"/>
            <a:ext cx="4928536" cy="2346544"/>
            <a:chOff x="0" y="0"/>
            <a:chExt cx="13398500" cy="63792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495921" y="8088901"/>
            <a:ext cx="4912267" cy="2338798"/>
            <a:chOff x="0" y="0"/>
            <a:chExt cx="13398500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77863" y="3141404"/>
            <a:ext cx="18288000" cy="315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89956"/>
                </a:solidFill>
                <a:latin typeface="Now Bold"/>
              </a:rPr>
              <a:t>DINLEDIĞINIZ IÇIN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589956"/>
                </a:solidFill>
                <a:latin typeface="Now Bold"/>
              </a:rPr>
              <a:t>TEŞEKKÜR EDERIZ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6333" y="3141404"/>
            <a:ext cx="18288000" cy="315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BD1519"/>
                </a:solidFill>
                <a:latin typeface="Now Bold"/>
              </a:rPr>
              <a:t>DINLEDIĞINIZ IÇIN </a:t>
            </a:r>
          </a:p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BD1519"/>
                </a:solidFill>
                <a:latin typeface="Now Bold"/>
              </a:rPr>
              <a:t>TEŞEKKÜR EDERIZ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00154" y="-653677"/>
            <a:ext cx="2596638" cy="1236295"/>
            <a:chOff x="0" y="0"/>
            <a:chExt cx="13398500" cy="637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439585" y="-142701"/>
            <a:ext cx="3991290" cy="190030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0A0A0A">
                <a:alpha val="8392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 rot="-2838927">
            <a:off x="3005540" y="1426528"/>
            <a:ext cx="5118154" cy="415850"/>
          </a:xfrm>
          <a:custGeom>
            <a:avLst/>
            <a:gdLst/>
            <a:ahLst/>
            <a:cxnLst/>
            <a:rect l="l" t="t" r="r" b="b"/>
            <a:pathLst>
              <a:path w="5118154" h="415850">
                <a:moveTo>
                  <a:pt x="0" y="0"/>
                </a:moveTo>
                <a:lnTo>
                  <a:pt x="5118154" y="0"/>
                </a:lnTo>
                <a:lnTo>
                  <a:pt x="5118154" y="415849"/>
                </a:lnTo>
                <a:lnTo>
                  <a:pt x="0" y="4158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2538996">
            <a:off x="3934313" y="-1512755"/>
            <a:ext cx="1132347" cy="6600387"/>
            <a:chOff x="0" y="0"/>
            <a:chExt cx="413083" cy="24078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083" cy="2407839"/>
            </a:xfrm>
            <a:custGeom>
              <a:avLst/>
              <a:gdLst/>
              <a:ahLst/>
              <a:cxnLst/>
              <a:rect l="l" t="t" r="r" b="b"/>
              <a:pathLst>
                <a:path w="413083" h="2407839">
                  <a:moveTo>
                    <a:pt x="0" y="0"/>
                  </a:moveTo>
                  <a:lnTo>
                    <a:pt x="413083" y="0"/>
                  </a:lnTo>
                  <a:lnTo>
                    <a:pt x="413083" y="2407839"/>
                  </a:lnTo>
                  <a:lnTo>
                    <a:pt x="0" y="2407839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9" name="Group 9"/>
          <p:cNvGrpSpPr/>
          <p:nvPr/>
        </p:nvGrpSpPr>
        <p:grpSpPr>
          <a:xfrm rot="2538996">
            <a:off x="2963222" y="-3330774"/>
            <a:ext cx="3074529" cy="16707950"/>
            <a:chOff x="0" y="0"/>
            <a:chExt cx="1121597" cy="60951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1597" cy="6095105"/>
            </a:xfrm>
            <a:custGeom>
              <a:avLst/>
              <a:gdLst/>
              <a:ahLst/>
              <a:cxnLst/>
              <a:rect l="l" t="t" r="r" b="b"/>
              <a:pathLst>
                <a:path w="1121597" h="6095105">
                  <a:moveTo>
                    <a:pt x="0" y="0"/>
                  </a:moveTo>
                  <a:lnTo>
                    <a:pt x="1121597" y="0"/>
                  </a:lnTo>
                  <a:lnTo>
                    <a:pt x="1121597" y="6095105"/>
                  </a:lnTo>
                  <a:lnTo>
                    <a:pt x="0" y="6095105"/>
                  </a:lnTo>
                  <a:close/>
                </a:path>
              </a:pathLst>
            </a:custGeom>
            <a:solidFill>
              <a:srgbClr val="AB192B"/>
            </a:solidFill>
          </p:spPr>
        </p:sp>
      </p:grpSp>
      <p:sp>
        <p:nvSpPr>
          <p:cNvPr id="11" name="Freeform 11"/>
          <p:cNvSpPr/>
          <p:nvPr/>
        </p:nvSpPr>
        <p:spPr>
          <a:xfrm rot="-2838927">
            <a:off x="-986179" y="4519400"/>
            <a:ext cx="15362468" cy="1248201"/>
          </a:xfrm>
          <a:custGeom>
            <a:avLst/>
            <a:gdLst/>
            <a:ahLst/>
            <a:cxnLst/>
            <a:rect l="l" t="t" r="r" b="b"/>
            <a:pathLst>
              <a:path w="15362468" h="1248201">
                <a:moveTo>
                  <a:pt x="0" y="0"/>
                </a:moveTo>
                <a:lnTo>
                  <a:pt x="15362468" y="0"/>
                </a:lnTo>
                <a:lnTo>
                  <a:pt x="15362468" y="1248200"/>
                </a:lnTo>
                <a:lnTo>
                  <a:pt x="0" y="1248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0" y="3401433"/>
            <a:ext cx="18288000" cy="5024940"/>
            <a:chOff x="0" y="0"/>
            <a:chExt cx="24384000" cy="6699920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t="17902" b="33249"/>
            <a:stretch>
              <a:fillRect/>
            </a:stretch>
          </p:blipFill>
          <p:spPr>
            <a:xfrm>
              <a:off x="0" y="0"/>
              <a:ext cx="24384000" cy="6699920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5319396" y="9768656"/>
            <a:ext cx="2177395" cy="1036688"/>
            <a:chOff x="0" y="0"/>
            <a:chExt cx="13398500" cy="6379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081905" y="9258300"/>
            <a:ext cx="2177395" cy="1036688"/>
            <a:chOff x="0" y="0"/>
            <a:chExt cx="13398500" cy="63792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0A0A0A">
                <a:alpha val="83922"/>
              </a:srgbClr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0659243" y="1692189"/>
            <a:ext cx="6285949" cy="87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8"/>
              </a:lnSpc>
            </a:pPr>
            <a:r>
              <a:rPr lang="en-US" sz="5134">
                <a:solidFill>
                  <a:srgbClr val="AE1424"/>
                </a:solidFill>
                <a:latin typeface="Now Bold"/>
              </a:rPr>
              <a:t>BİZ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59243" y="2512576"/>
            <a:ext cx="4716820" cy="65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94"/>
              </a:lnSpc>
            </a:pPr>
            <a:r>
              <a:rPr lang="en-US" sz="3853" spc="177">
                <a:solidFill>
                  <a:srgbClr val="AE1424"/>
                </a:solidFill>
                <a:latin typeface="Now Bold"/>
              </a:rPr>
              <a:t>KİMİZ?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09833" y="3576355"/>
            <a:ext cx="8228285" cy="2621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0"/>
              </a:lnSpc>
              <a:spcBef>
                <a:spcPct val="0"/>
              </a:spcBef>
            </a:pPr>
            <a:r>
              <a:rPr lang="en-US" sz="3000" u="none" strike="noStrike">
                <a:solidFill>
                  <a:srgbClr val="000000"/>
                </a:solidFill>
                <a:latin typeface="Now Bold"/>
              </a:rPr>
              <a:t>Baibü Motor Sporları topluluğu olarak biz formula, rally, off-road,moto-gp ve diğer birçok motor yarışlarını takip eden insanlardan oluşan sosyal bir topluluğuz.</a:t>
            </a:r>
          </a:p>
          <a:p>
            <a:pPr marL="0" lvl="0" indent="0" algn="just">
              <a:lnSpc>
                <a:spcPts val="3962"/>
              </a:lnSpc>
              <a:spcBef>
                <a:spcPct val="0"/>
              </a:spcBef>
            </a:pPr>
            <a:endParaRPr lang="en-US" sz="3000" u="none" strike="noStrike">
              <a:solidFill>
                <a:srgbClr val="000000"/>
              </a:solidFill>
              <a:latin typeface="Now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299" y="-521610"/>
            <a:ext cx="2596638" cy="1236295"/>
            <a:chOff x="0" y="0"/>
            <a:chExt cx="13398500" cy="637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0731" y="-10633"/>
            <a:ext cx="3991290" cy="190030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 rot="-5797919" flipV="1">
            <a:off x="7629421" y="4822587"/>
            <a:ext cx="10516772" cy="854488"/>
          </a:xfrm>
          <a:custGeom>
            <a:avLst/>
            <a:gdLst/>
            <a:ahLst/>
            <a:cxnLst/>
            <a:rect l="l" t="t" r="r" b="b"/>
            <a:pathLst>
              <a:path w="10516772" h="854488">
                <a:moveTo>
                  <a:pt x="0" y="854487"/>
                </a:moveTo>
                <a:lnTo>
                  <a:pt x="10516771" y="854487"/>
                </a:lnTo>
                <a:lnTo>
                  <a:pt x="10516771" y="0"/>
                </a:lnTo>
                <a:lnTo>
                  <a:pt x="0" y="0"/>
                </a:lnTo>
                <a:lnTo>
                  <a:pt x="0" y="8544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797919" flipH="1" flipV="1">
            <a:off x="2853929" y="4716256"/>
            <a:ext cx="10516772" cy="854488"/>
          </a:xfrm>
          <a:custGeom>
            <a:avLst/>
            <a:gdLst/>
            <a:ahLst/>
            <a:cxnLst/>
            <a:rect l="l" t="t" r="r" b="b"/>
            <a:pathLst>
              <a:path w="10516772" h="854488">
                <a:moveTo>
                  <a:pt x="10516771" y="854488"/>
                </a:moveTo>
                <a:lnTo>
                  <a:pt x="0" y="854488"/>
                </a:lnTo>
                <a:lnTo>
                  <a:pt x="0" y="0"/>
                </a:lnTo>
                <a:lnTo>
                  <a:pt x="10516771" y="0"/>
                </a:lnTo>
                <a:lnTo>
                  <a:pt x="10516771" y="85448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878886" y="0"/>
            <a:ext cx="5678589" cy="10309712"/>
            <a:chOff x="0" y="0"/>
            <a:chExt cx="349758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97580" cy="6350000"/>
            </a:xfrm>
            <a:custGeom>
              <a:avLst/>
              <a:gdLst/>
              <a:ahLst/>
              <a:cxnLst/>
              <a:rect l="l" t="t" r="r" b="b"/>
              <a:pathLst>
                <a:path w="3497580" h="6350000">
                  <a:moveTo>
                    <a:pt x="3497580" y="6350000"/>
                  </a:moveTo>
                  <a:lnTo>
                    <a:pt x="744220" y="6350000"/>
                  </a:lnTo>
                  <a:lnTo>
                    <a:pt x="0" y="0"/>
                  </a:lnTo>
                  <a:lnTo>
                    <a:pt x="2753360" y="0"/>
                  </a:lnTo>
                  <a:lnTo>
                    <a:pt x="3497580" y="6350000"/>
                  </a:lnTo>
                  <a:close/>
                </a:path>
              </a:pathLst>
            </a:custGeom>
            <a:blipFill>
              <a:blip r:embed="rId3"/>
              <a:stretch>
                <a:fillRect l="-55673" r="-11665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609411" y="-22712"/>
            <a:ext cx="5678589" cy="10309712"/>
            <a:chOff x="0" y="0"/>
            <a:chExt cx="349758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97580" cy="6350000"/>
            </a:xfrm>
            <a:custGeom>
              <a:avLst/>
              <a:gdLst/>
              <a:ahLst/>
              <a:cxnLst/>
              <a:rect l="l" t="t" r="r" b="b"/>
              <a:pathLst>
                <a:path w="3497580" h="6350000">
                  <a:moveTo>
                    <a:pt x="3497580" y="6350000"/>
                  </a:moveTo>
                  <a:lnTo>
                    <a:pt x="744220" y="6350000"/>
                  </a:lnTo>
                  <a:lnTo>
                    <a:pt x="0" y="0"/>
                  </a:lnTo>
                  <a:lnTo>
                    <a:pt x="2753360" y="0"/>
                  </a:lnTo>
                  <a:lnTo>
                    <a:pt x="3497580" y="6350000"/>
                  </a:lnTo>
                  <a:close/>
                </a:path>
              </a:pathLst>
            </a:custGeom>
            <a:blipFill>
              <a:blip r:embed="rId4"/>
              <a:stretch>
                <a:fillRect l="-111333" r="-11133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17259300" y="0"/>
            <a:ext cx="1028700" cy="8630796"/>
            <a:chOff x="0" y="0"/>
            <a:chExt cx="4246612" cy="35629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46612" cy="35629087"/>
            </a:xfrm>
            <a:custGeom>
              <a:avLst/>
              <a:gdLst/>
              <a:ahLst/>
              <a:cxnLst/>
              <a:rect l="l" t="t" r="r" b="b"/>
              <a:pathLst>
                <a:path w="4246612" h="35629087">
                  <a:moveTo>
                    <a:pt x="4246612" y="35629087"/>
                  </a:moveTo>
                  <a:lnTo>
                    <a:pt x="0" y="35629087"/>
                  </a:lnTo>
                  <a:lnTo>
                    <a:pt x="0" y="0"/>
                  </a:lnTo>
                  <a:lnTo>
                    <a:pt x="4246612" y="35629087"/>
                  </a:lnTo>
                  <a:close/>
                </a:path>
              </a:pathLst>
            </a:custGeom>
            <a:solidFill>
              <a:srgbClr val="AB192B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401702" y="9768656"/>
            <a:ext cx="2177395" cy="1036688"/>
            <a:chOff x="0" y="0"/>
            <a:chExt cx="13398500" cy="6379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164210" y="9258300"/>
            <a:ext cx="2177395" cy="1036688"/>
            <a:chOff x="0" y="0"/>
            <a:chExt cx="13398500" cy="63792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089046" y="3985532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90" y="0"/>
                </a:lnTo>
                <a:lnTo>
                  <a:pt x="4371790" y="546474"/>
                </a:lnTo>
                <a:lnTo>
                  <a:pt x="0" y="546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4893667"/>
            <a:ext cx="646170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ow"/>
              </a:rPr>
              <a:t>Motor sporlarını yakından takip etmiyor bile olsanız bizimle beraber izleyebilir, yorumlayabilir, tartışabilir ve bu alanlardaki düzenlenecek kariyer odaklı konferanslara katılabilirsiniz. </a:t>
            </a:r>
          </a:p>
          <a:p>
            <a:pPr algn="just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Now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89046" y="2232354"/>
            <a:ext cx="3967044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spc="239">
                <a:solidFill>
                  <a:srgbClr val="000000"/>
                </a:solidFill>
                <a:latin typeface="Now Medium"/>
              </a:rPr>
              <a:t>KİMLER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9046" y="3052741"/>
            <a:ext cx="3967044" cy="6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2"/>
              </a:lnSpc>
            </a:pPr>
            <a:r>
              <a:rPr lang="en-US" sz="3901" spc="179">
                <a:solidFill>
                  <a:srgbClr val="961323"/>
                </a:solidFill>
                <a:latin typeface="Now Medium"/>
              </a:rPr>
              <a:t>İÇİN?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710895" y="0"/>
            <a:ext cx="17392085" cy="11442161"/>
            <a:chOff x="0" y="0"/>
            <a:chExt cx="9652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91650" cy="6350000"/>
            </a:xfrm>
            <a:custGeom>
              <a:avLst/>
              <a:gdLst/>
              <a:ahLst/>
              <a:cxnLst/>
              <a:rect l="l" t="t" r="r" b="b"/>
              <a:pathLst>
                <a:path w="9391650" h="6350000">
                  <a:moveTo>
                    <a:pt x="0" y="0"/>
                  </a:moveTo>
                  <a:lnTo>
                    <a:pt x="0" y="6350000"/>
                  </a:lnTo>
                  <a:lnTo>
                    <a:pt x="3789680" y="6350000"/>
                  </a:lnTo>
                  <a:lnTo>
                    <a:pt x="9391650" y="0"/>
                  </a:lnTo>
                  <a:close/>
                </a:path>
              </a:pathLst>
            </a:custGeom>
            <a:blipFill>
              <a:blip r:embed="rId2"/>
              <a:stretch>
                <a:fillRect l="-4003" r="-400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4064000" y="0"/>
              <a:ext cx="5588000" cy="6350000"/>
            </a:xfrm>
            <a:custGeom>
              <a:avLst/>
              <a:gdLst/>
              <a:ahLst/>
              <a:cxnLst/>
              <a:rect l="l" t="t" r="r" b="b"/>
              <a:pathLst>
                <a:path w="5588000" h="6350000">
                  <a:moveTo>
                    <a:pt x="5588000" y="6350000"/>
                  </a:moveTo>
                  <a:lnTo>
                    <a:pt x="0" y="6350000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4900154" y="-653677"/>
            <a:ext cx="2596638" cy="1236295"/>
            <a:chOff x="0" y="0"/>
            <a:chExt cx="13398500" cy="63792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439585" y="-142701"/>
            <a:ext cx="3991290" cy="1900308"/>
            <a:chOff x="0" y="0"/>
            <a:chExt cx="13398500" cy="6379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9" name="Freeform 9"/>
          <p:cNvSpPr/>
          <p:nvPr/>
        </p:nvSpPr>
        <p:spPr>
          <a:xfrm rot="-2903613">
            <a:off x="4278113" y="4819330"/>
            <a:ext cx="13833653" cy="1123984"/>
          </a:xfrm>
          <a:custGeom>
            <a:avLst/>
            <a:gdLst/>
            <a:ahLst/>
            <a:cxnLst/>
            <a:rect l="l" t="t" r="r" b="b"/>
            <a:pathLst>
              <a:path w="13833653" h="1123984">
                <a:moveTo>
                  <a:pt x="0" y="0"/>
                </a:moveTo>
                <a:lnTo>
                  <a:pt x="13833653" y="0"/>
                </a:lnTo>
                <a:lnTo>
                  <a:pt x="13833653" y="1123984"/>
                </a:lnTo>
                <a:lnTo>
                  <a:pt x="0" y="112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7000"/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319396" y="9768656"/>
            <a:ext cx="2177395" cy="1036688"/>
            <a:chOff x="0" y="0"/>
            <a:chExt cx="13398500" cy="63792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081905" y="9258300"/>
            <a:ext cx="2177395" cy="1036688"/>
            <a:chOff x="0" y="0"/>
            <a:chExt cx="13398500" cy="63792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2843892" y="4810786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90" y="0"/>
                </a:lnTo>
                <a:lnTo>
                  <a:pt x="4371790" y="546474"/>
                </a:lnTo>
                <a:lnTo>
                  <a:pt x="0" y="546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910784" y="5739406"/>
            <a:ext cx="6348516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Now"/>
              </a:rPr>
              <a:t>Üniversitemizde her fakülteden ve her bölümden katılımcısı olabilecek bu toplulukta tek katılım şartı motor sporlarına ilgi duymak!</a:t>
            </a:r>
          </a:p>
          <a:p>
            <a:pPr algn="r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Now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292256" y="2952116"/>
            <a:ext cx="3967044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279"/>
              </a:lnSpc>
            </a:pPr>
            <a:r>
              <a:rPr lang="en-US" sz="5199" spc="239">
                <a:solidFill>
                  <a:srgbClr val="000000"/>
                </a:solidFill>
                <a:latin typeface="Now Medium"/>
              </a:rPr>
              <a:t>KATILMA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92256" y="3772503"/>
            <a:ext cx="3967044" cy="6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2"/>
              </a:lnSpc>
            </a:pPr>
            <a:r>
              <a:rPr lang="en-US" sz="3901" spc="179">
                <a:solidFill>
                  <a:srgbClr val="961323"/>
                </a:solidFill>
                <a:latin typeface="Now Medium"/>
              </a:rPr>
              <a:t>ŞARTLARI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822976" y="8292712"/>
            <a:ext cx="3099982" cy="1475944"/>
            <a:chOff x="0" y="0"/>
            <a:chExt cx="13398500" cy="63792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61072">
            <a:off x="14485359" y="9554983"/>
            <a:ext cx="5118154" cy="415850"/>
          </a:xfrm>
          <a:custGeom>
            <a:avLst/>
            <a:gdLst/>
            <a:ahLst/>
            <a:cxnLst/>
            <a:rect l="l" t="t" r="r" b="b"/>
            <a:pathLst>
              <a:path w="5118154" h="415850">
                <a:moveTo>
                  <a:pt x="0" y="0"/>
                </a:moveTo>
                <a:lnTo>
                  <a:pt x="5118154" y="0"/>
                </a:lnTo>
                <a:lnTo>
                  <a:pt x="5118154" y="415850"/>
                </a:lnTo>
                <a:lnTo>
                  <a:pt x="0" y="41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8261003">
            <a:off x="17542393" y="6309728"/>
            <a:ext cx="1132347" cy="6600387"/>
            <a:chOff x="0" y="0"/>
            <a:chExt cx="413083" cy="24078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083" cy="2407839"/>
            </a:xfrm>
            <a:custGeom>
              <a:avLst/>
              <a:gdLst/>
              <a:ahLst/>
              <a:cxnLst/>
              <a:rect l="l" t="t" r="r" b="b"/>
              <a:pathLst>
                <a:path w="413083" h="2407839">
                  <a:moveTo>
                    <a:pt x="0" y="0"/>
                  </a:moveTo>
                  <a:lnTo>
                    <a:pt x="413083" y="0"/>
                  </a:lnTo>
                  <a:lnTo>
                    <a:pt x="413083" y="2407839"/>
                  </a:lnTo>
                  <a:lnTo>
                    <a:pt x="0" y="2407839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sp>
        <p:nvSpPr>
          <p:cNvPr id="5" name="Freeform 5"/>
          <p:cNvSpPr/>
          <p:nvPr/>
        </p:nvSpPr>
        <p:spPr>
          <a:xfrm rot="7961072">
            <a:off x="8342650" y="6774507"/>
            <a:ext cx="15362468" cy="1248201"/>
          </a:xfrm>
          <a:custGeom>
            <a:avLst/>
            <a:gdLst/>
            <a:ahLst/>
            <a:cxnLst/>
            <a:rect l="l" t="t" r="r" b="b"/>
            <a:pathLst>
              <a:path w="15362468" h="1248201">
                <a:moveTo>
                  <a:pt x="0" y="0"/>
                </a:moveTo>
                <a:lnTo>
                  <a:pt x="15362468" y="0"/>
                </a:lnTo>
                <a:lnTo>
                  <a:pt x="15362468" y="1248201"/>
                </a:lnTo>
                <a:lnTo>
                  <a:pt x="0" y="124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8261003">
            <a:off x="17341817" y="-1334476"/>
            <a:ext cx="1814995" cy="16707950"/>
            <a:chOff x="0" y="0"/>
            <a:chExt cx="662115" cy="60951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2115" cy="6095105"/>
            </a:xfrm>
            <a:custGeom>
              <a:avLst/>
              <a:gdLst/>
              <a:ahLst/>
              <a:cxnLst/>
              <a:rect l="l" t="t" r="r" b="b"/>
              <a:pathLst>
                <a:path w="662115" h="6095105">
                  <a:moveTo>
                    <a:pt x="0" y="0"/>
                  </a:moveTo>
                  <a:lnTo>
                    <a:pt x="662115" y="0"/>
                  </a:lnTo>
                  <a:lnTo>
                    <a:pt x="662115" y="6095105"/>
                  </a:lnTo>
                  <a:lnTo>
                    <a:pt x="0" y="6095105"/>
                  </a:lnTo>
                  <a:close/>
                </a:path>
              </a:pathLst>
            </a:custGeom>
            <a:solidFill>
              <a:srgbClr val="961323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958105" y="3445783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90" y="0"/>
                </a:lnTo>
                <a:lnTo>
                  <a:pt x="4371790" y="546473"/>
                </a:lnTo>
                <a:lnTo>
                  <a:pt x="0" y="546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235697" y="-100371"/>
            <a:ext cx="3248263" cy="1546543"/>
            <a:chOff x="0" y="0"/>
            <a:chExt cx="13398500" cy="63792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1405" y="-861726"/>
            <a:ext cx="3248263" cy="1546543"/>
            <a:chOff x="0" y="0"/>
            <a:chExt cx="13398500" cy="6379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3" name="Freeform 13"/>
          <p:cNvSpPr/>
          <p:nvPr/>
        </p:nvSpPr>
        <p:spPr>
          <a:xfrm rot="-7947993">
            <a:off x="-1482857" y="7404403"/>
            <a:ext cx="7745683" cy="372761"/>
          </a:xfrm>
          <a:custGeom>
            <a:avLst/>
            <a:gdLst/>
            <a:ahLst/>
            <a:cxnLst/>
            <a:rect l="l" t="t" r="r" b="b"/>
            <a:pathLst>
              <a:path w="7745683" h="372761">
                <a:moveTo>
                  <a:pt x="0" y="0"/>
                </a:moveTo>
                <a:lnTo>
                  <a:pt x="7745683" y="0"/>
                </a:lnTo>
                <a:lnTo>
                  <a:pt x="7745683" y="372761"/>
                </a:lnTo>
                <a:lnTo>
                  <a:pt x="0" y="372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5040630"/>
            <a:ext cx="4663440" cy="5246370"/>
            <a:chOff x="0" y="0"/>
            <a:chExt cx="5370413" cy="60417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solidFill>
              <a:srgbClr val="F9D54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370413" cy="6041715"/>
            </a:xfrm>
            <a:custGeom>
              <a:avLst/>
              <a:gdLst/>
              <a:ahLst/>
              <a:cxnLst/>
              <a:rect l="l" t="t" r="r" b="b"/>
              <a:pathLst>
                <a:path w="5370413" h="6041715">
                  <a:moveTo>
                    <a:pt x="0" y="6041715"/>
                  </a:moveTo>
                  <a:lnTo>
                    <a:pt x="0" y="0"/>
                  </a:lnTo>
                  <a:cubicBezTo>
                    <a:pt x="1790138" y="2013905"/>
                    <a:pt x="3580275" y="4027810"/>
                    <a:pt x="5370413" y="6041715"/>
                  </a:cubicBezTo>
                  <a:lnTo>
                    <a:pt x="0" y="6041715"/>
                  </a:lnTo>
                  <a:close/>
                </a:path>
              </a:pathLst>
            </a:custGeom>
            <a:blipFill>
              <a:blip r:embed="rId6"/>
              <a:stretch>
                <a:fillRect l="-62528" r="-37411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2259612" y="2662314"/>
            <a:ext cx="2912841" cy="1831449"/>
          </a:xfrm>
          <a:custGeom>
            <a:avLst/>
            <a:gdLst/>
            <a:ahLst/>
            <a:cxnLst/>
            <a:rect l="l" t="t" r="r" b="b"/>
            <a:pathLst>
              <a:path w="2912841" h="1831449">
                <a:moveTo>
                  <a:pt x="0" y="0"/>
                </a:moveTo>
                <a:lnTo>
                  <a:pt x="2912841" y="0"/>
                </a:lnTo>
                <a:lnTo>
                  <a:pt x="2912841" y="1831448"/>
                </a:lnTo>
                <a:lnTo>
                  <a:pt x="0" y="18314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958718" y="4352998"/>
            <a:ext cx="2952023" cy="2306268"/>
          </a:xfrm>
          <a:custGeom>
            <a:avLst/>
            <a:gdLst/>
            <a:ahLst/>
            <a:cxnLst/>
            <a:rect l="l" t="t" r="r" b="b"/>
            <a:pathLst>
              <a:path w="2952023" h="2306268">
                <a:moveTo>
                  <a:pt x="0" y="0"/>
                </a:moveTo>
                <a:lnTo>
                  <a:pt x="2952023" y="0"/>
                </a:lnTo>
                <a:lnTo>
                  <a:pt x="2952023" y="2306268"/>
                </a:lnTo>
                <a:lnTo>
                  <a:pt x="0" y="23062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072032" y="4309528"/>
            <a:ext cx="2566444" cy="2393209"/>
          </a:xfrm>
          <a:custGeom>
            <a:avLst/>
            <a:gdLst/>
            <a:ahLst/>
            <a:cxnLst/>
            <a:rect l="l" t="t" r="r" b="b"/>
            <a:pathLst>
              <a:path w="2566444" h="2393209">
                <a:moveTo>
                  <a:pt x="0" y="0"/>
                </a:moveTo>
                <a:lnTo>
                  <a:pt x="2566444" y="0"/>
                </a:lnTo>
                <a:lnTo>
                  <a:pt x="2566444" y="2393209"/>
                </a:lnTo>
                <a:lnTo>
                  <a:pt x="0" y="23932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752451" y="1910225"/>
            <a:ext cx="1678216" cy="2423416"/>
          </a:xfrm>
          <a:custGeom>
            <a:avLst/>
            <a:gdLst/>
            <a:ahLst/>
            <a:cxnLst/>
            <a:rect l="l" t="t" r="r" b="b"/>
            <a:pathLst>
              <a:path w="1678216" h="2423416">
                <a:moveTo>
                  <a:pt x="0" y="0"/>
                </a:moveTo>
                <a:lnTo>
                  <a:pt x="1678216" y="0"/>
                </a:lnTo>
                <a:lnTo>
                  <a:pt x="1678216" y="2423416"/>
                </a:lnTo>
                <a:lnTo>
                  <a:pt x="0" y="24234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588352" y="1549394"/>
            <a:ext cx="7111296" cy="108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68"/>
              </a:lnSpc>
            </a:pPr>
            <a:r>
              <a:rPr lang="en-US" sz="6263" spc="288">
                <a:solidFill>
                  <a:srgbClr val="000000"/>
                </a:solidFill>
                <a:latin typeface="Now Medium"/>
              </a:rPr>
              <a:t>BERABER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15951" y="2329898"/>
            <a:ext cx="5656099" cy="79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4699" spc="216">
                <a:solidFill>
                  <a:srgbClr val="961323"/>
                </a:solidFill>
                <a:latin typeface="Now Medium"/>
              </a:rPr>
              <a:t>YAPACAKLARIMIZ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220429" y="4683102"/>
            <a:ext cx="295202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 Medium"/>
              </a:rPr>
              <a:t>WATCH PARTY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90235" y="5203801"/>
            <a:ext cx="295202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Watchpartyler düzenleyeceğiz,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115547" y="4683102"/>
            <a:ext cx="295202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 Medium"/>
              </a:rPr>
              <a:t>KONFERANSLAR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15547" y="5365726"/>
            <a:ext cx="2952023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Motor sporları alanında çalışmak isteyen arkadaşlarımız için kariyer odaklı konferanslar düzenleyeceğiz.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58718" y="6876727"/>
            <a:ext cx="295202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 Medium"/>
              </a:rPr>
              <a:t>YARIŞLAR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958718" y="7426001"/>
            <a:ext cx="2952023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Bolu ilindeki off-road, rally yarışmaları ve gösterilerine katılacağız,</a:t>
            </a:r>
          </a:p>
          <a:p>
            <a:pPr algn="ctr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879242" y="6876727"/>
            <a:ext cx="295202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Now Medium"/>
              </a:rPr>
              <a:t>SIMÜLATÖR YARIŞLARI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79242" y="7378376"/>
            <a:ext cx="295202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</a:rPr>
              <a:t>Sanal yarış turnuvaları yapacağız,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49795">
            <a:off x="6307285" y="4962324"/>
            <a:ext cx="11000579" cy="467525"/>
          </a:xfrm>
          <a:custGeom>
            <a:avLst/>
            <a:gdLst/>
            <a:ahLst/>
            <a:cxnLst/>
            <a:rect l="l" t="t" r="r" b="b"/>
            <a:pathLst>
              <a:path w="11000579" h="467525">
                <a:moveTo>
                  <a:pt x="0" y="0"/>
                </a:moveTo>
                <a:lnTo>
                  <a:pt x="11000579" y="0"/>
                </a:lnTo>
                <a:lnTo>
                  <a:pt x="11000579" y="467525"/>
                </a:lnTo>
                <a:lnTo>
                  <a:pt x="0" y="467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665279">
            <a:off x="12216630" y="-999904"/>
            <a:ext cx="4409029" cy="14004573"/>
            <a:chOff x="0" y="0"/>
            <a:chExt cx="1608426" cy="5108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8426" cy="5108906"/>
            </a:xfrm>
            <a:custGeom>
              <a:avLst/>
              <a:gdLst/>
              <a:ahLst/>
              <a:cxnLst/>
              <a:rect l="l" t="t" r="r" b="b"/>
              <a:pathLst>
                <a:path w="1608426" h="5108906">
                  <a:moveTo>
                    <a:pt x="0" y="0"/>
                  </a:moveTo>
                  <a:lnTo>
                    <a:pt x="1608426" y="0"/>
                  </a:lnTo>
                  <a:lnTo>
                    <a:pt x="1608426" y="5108906"/>
                  </a:lnTo>
                  <a:lnTo>
                    <a:pt x="0" y="5108906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sp>
        <p:nvSpPr>
          <p:cNvPr id="5" name="Freeform 5"/>
          <p:cNvSpPr/>
          <p:nvPr/>
        </p:nvSpPr>
        <p:spPr>
          <a:xfrm rot="4749795">
            <a:off x="7885097" y="4953597"/>
            <a:ext cx="11000579" cy="467525"/>
          </a:xfrm>
          <a:custGeom>
            <a:avLst/>
            <a:gdLst/>
            <a:ahLst/>
            <a:cxnLst/>
            <a:rect l="l" t="t" r="r" b="b"/>
            <a:pathLst>
              <a:path w="11000579" h="467525">
                <a:moveTo>
                  <a:pt x="0" y="0"/>
                </a:moveTo>
                <a:lnTo>
                  <a:pt x="11000579" y="0"/>
                </a:lnTo>
                <a:lnTo>
                  <a:pt x="11000579" y="467524"/>
                </a:lnTo>
                <a:lnTo>
                  <a:pt x="0" y="467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665279">
            <a:off x="13641662" y="-1858786"/>
            <a:ext cx="9292676" cy="14004573"/>
            <a:chOff x="0" y="0"/>
            <a:chExt cx="3389993" cy="51089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9993" cy="5108906"/>
            </a:xfrm>
            <a:custGeom>
              <a:avLst/>
              <a:gdLst/>
              <a:ahLst/>
              <a:cxnLst/>
              <a:rect l="l" t="t" r="r" b="b"/>
              <a:pathLst>
                <a:path w="3389993" h="5108906">
                  <a:moveTo>
                    <a:pt x="0" y="0"/>
                  </a:moveTo>
                  <a:lnTo>
                    <a:pt x="3389993" y="0"/>
                  </a:lnTo>
                  <a:lnTo>
                    <a:pt x="3389993" y="5108906"/>
                  </a:lnTo>
                  <a:lnTo>
                    <a:pt x="0" y="5108906"/>
                  </a:lnTo>
                  <a:close/>
                </a:path>
              </a:pathLst>
            </a:custGeom>
            <a:solidFill>
              <a:srgbClr val="AB192B"/>
            </a:solidFill>
          </p:spPr>
        </p:sp>
      </p:grpSp>
      <p:sp>
        <p:nvSpPr>
          <p:cNvPr id="8" name="Freeform 8"/>
          <p:cNvSpPr/>
          <p:nvPr/>
        </p:nvSpPr>
        <p:spPr>
          <a:xfrm rot="4792160">
            <a:off x="5400181" y="4846407"/>
            <a:ext cx="8392674" cy="681905"/>
          </a:xfrm>
          <a:custGeom>
            <a:avLst/>
            <a:gdLst/>
            <a:ahLst/>
            <a:cxnLst/>
            <a:rect l="l" t="t" r="r" b="b"/>
            <a:pathLst>
              <a:path w="8392674" h="681905">
                <a:moveTo>
                  <a:pt x="0" y="0"/>
                </a:moveTo>
                <a:lnTo>
                  <a:pt x="8392674" y="0"/>
                </a:lnTo>
                <a:lnTo>
                  <a:pt x="8392674" y="681904"/>
                </a:lnTo>
                <a:lnTo>
                  <a:pt x="0" y="681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029700" y="1028700"/>
            <a:ext cx="8229600" cy="82296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0"/>
                  </a:moveTo>
                  <a:lnTo>
                    <a:pt x="6350000" y="6350000"/>
                  </a:lnTo>
                  <a:lnTo>
                    <a:pt x="1224280" y="635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200" r="-41946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701299" y="-521610"/>
            <a:ext cx="2596638" cy="1236295"/>
            <a:chOff x="0" y="0"/>
            <a:chExt cx="13398500" cy="6379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40731" y="-10633"/>
            <a:ext cx="3991290" cy="1900308"/>
            <a:chOff x="0" y="0"/>
            <a:chExt cx="13398500" cy="6379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093492" y="3933181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90" y="0"/>
                </a:lnTo>
                <a:lnTo>
                  <a:pt x="4371790" y="546473"/>
                </a:lnTo>
                <a:lnTo>
                  <a:pt x="0" y="54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8059748" y="9768656"/>
            <a:ext cx="2177395" cy="1036688"/>
            <a:chOff x="0" y="0"/>
            <a:chExt cx="13398500" cy="637921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822257" y="9258300"/>
            <a:ext cx="2177395" cy="1036688"/>
            <a:chOff x="0" y="0"/>
            <a:chExt cx="13398500" cy="63792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093492" y="2628891"/>
            <a:ext cx="511617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spc="239">
                <a:solidFill>
                  <a:srgbClr val="AE1424"/>
                </a:solidFill>
                <a:latin typeface="Now Medium"/>
              </a:rPr>
              <a:t>HEDEFLERIMIZ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16" y="4834353"/>
            <a:ext cx="805495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Üniversitemizdeki motor sporlarına meraklı her bireyin yeni arkadaşlar edinebilceği sıcak bir arkadaş ortamı oluşturmak,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1564" y="6474186"/>
            <a:ext cx="805495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ve bunu yaparken eğlence unsurunu atlamamak!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82189" y="7496767"/>
            <a:ext cx="805495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Kendi aramızda karting turnuvaları düzenlemek.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52651">
            <a:off x="205438" y="5416617"/>
            <a:ext cx="11924061" cy="506773"/>
          </a:xfrm>
          <a:custGeom>
            <a:avLst/>
            <a:gdLst/>
            <a:ahLst/>
            <a:cxnLst/>
            <a:rect l="l" t="t" r="r" b="b"/>
            <a:pathLst>
              <a:path w="11924061" h="506773">
                <a:moveTo>
                  <a:pt x="0" y="0"/>
                </a:moveTo>
                <a:lnTo>
                  <a:pt x="11924061" y="0"/>
                </a:lnTo>
                <a:lnTo>
                  <a:pt x="11924061" y="506773"/>
                </a:lnTo>
                <a:lnTo>
                  <a:pt x="0" y="506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9832273">
            <a:off x="879078" y="-2541799"/>
            <a:ext cx="4779160" cy="15180235"/>
            <a:chOff x="0" y="0"/>
            <a:chExt cx="1608426" cy="51089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8426" cy="5108906"/>
            </a:xfrm>
            <a:custGeom>
              <a:avLst/>
              <a:gdLst/>
              <a:ahLst/>
              <a:cxnLst/>
              <a:rect l="l" t="t" r="r" b="b"/>
              <a:pathLst>
                <a:path w="1608426" h="5108906">
                  <a:moveTo>
                    <a:pt x="0" y="0"/>
                  </a:moveTo>
                  <a:lnTo>
                    <a:pt x="1608426" y="0"/>
                  </a:lnTo>
                  <a:lnTo>
                    <a:pt x="1608426" y="5108906"/>
                  </a:lnTo>
                  <a:lnTo>
                    <a:pt x="0" y="5108906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sp>
        <p:nvSpPr>
          <p:cNvPr id="5" name="Freeform 5"/>
          <p:cNvSpPr/>
          <p:nvPr/>
        </p:nvSpPr>
        <p:spPr>
          <a:xfrm rot="-6352651">
            <a:off x="-1497383" y="5576313"/>
            <a:ext cx="11924061" cy="506773"/>
          </a:xfrm>
          <a:custGeom>
            <a:avLst/>
            <a:gdLst/>
            <a:ahLst/>
            <a:cxnLst/>
            <a:rect l="l" t="t" r="r" b="b"/>
            <a:pathLst>
              <a:path w="11924061" h="506773">
                <a:moveTo>
                  <a:pt x="0" y="0"/>
                </a:moveTo>
                <a:lnTo>
                  <a:pt x="11924061" y="0"/>
                </a:lnTo>
                <a:lnTo>
                  <a:pt x="11924061" y="506772"/>
                </a:lnTo>
                <a:lnTo>
                  <a:pt x="0" y="506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9832273">
            <a:off x="-5861194" y="-1246133"/>
            <a:ext cx="10072782" cy="15180235"/>
            <a:chOff x="0" y="0"/>
            <a:chExt cx="3389993" cy="51089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9993" cy="5108906"/>
            </a:xfrm>
            <a:custGeom>
              <a:avLst/>
              <a:gdLst/>
              <a:ahLst/>
              <a:cxnLst/>
              <a:rect l="l" t="t" r="r" b="b"/>
              <a:pathLst>
                <a:path w="3389993" h="5108906">
                  <a:moveTo>
                    <a:pt x="0" y="0"/>
                  </a:moveTo>
                  <a:lnTo>
                    <a:pt x="3389993" y="0"/>
                  </a:lnTo>
                  <a:lnTo>
                    <a:pt x="3389993" y="5108906"/>
                  </a:lnTo>
                  <a:lnTo>
                    <a:pt x="0" y="5108906"/>
                  </a:lnTo>
                  <a:close/>
                </a:path>
              </a:pathLst>
            </a:custGeom>
            <a:solidFill>
              <a:srgbClr val="AB192B"/>
            </a:solidFill>
          </p:spPr>
        </p:sp>
      </p:grpSp>
      <p:sp>
        <p:nvSpPr>
          <p:cNvPr id="8" name="Freeform 8"/>
          <p:cNvSpPr/>
          <p:nvPr/>
        </p:nvSpPr>
        <p:spPr>
          <a:xfrm rot="5400000">
            <a:off x="-2421375" y="4944355"/>
            <a:ext cx="8231738" cy="396152"/>
          </a:xfrm>
          <a:custGeom>
            <a:avLst/>
            <a:gdLst/>
            <a:ahLst/>
            <a:cxnLst/>
            <a:rect l="l" t="t" r="r" b="b"/>
            <a:pathLst>
              <a:path w="8231738" h="396152">
                <a:moveTo>
                  <a:pt x="0" y="0"/>
                </a:moveTo>
                <a:lnTo>
                  <a:pt x="8231738" y="0"/>
                </a:lnTo>
                <a:lnTo>
                  <a:pt x="8231738" y="396152"/>
                </a:lnTo>
                <a:lnTo>
                  <a:pt x="0" y="396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/>
            </a:stretch>
          </a:blipFill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92570" y="1028700"/>
            <a:ext cx="12508992" cy="8229600"/>
            <a:chOff x="0" y="0"/>
            <a:chExt cx="9652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91650" cy="6350000"/>
            </a:xfrm>
            <a:custGeom>
              <a:avLst/>
              <a:gdLst/>
              <a:ahLst/>
              <a:cxnLst/>
              <a:rect l="l" t="t" r="r" b="b"/>
              <a:pathLst>
                <a:path w="9391650" h="6350000">
                  <a:moveTo>
                    <a:pt x="0" y="0"/>
                  </a:moveTo>
                  <a:lnTo>
                    <a:pt x="0" y="6350000"/>
                  </a:lnTo>
                  <a:lnTo>
                    <a:pt x="3789680" y="6350000"/>
                  </a:lnTo>
                  <a:lnTo>
                    <a:pt x="9391650" y="0"/>
                  </a:lnTo>
                  <a:close/>
                </a:path>
              </a:pathLst>
            </a:custGeom>
            <a:blipFill>
              <a:blip r:embed="rId4"/>
              <a:stretch>
                <a:fillRect l="-1419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4064000" y="0"/>
              <a:ext cx="5588000" cy="6350000"/>
            </a:xfrm>
            <a:custGeom>
              <a:avLst/>
              <a:gdLst/>
              <a:ahLst/>
              <a:cxnLst/>
              <a:rect l="l" t="t" r="r" b="b"/>
              <a:pathLst>
                <a:path w="5588000" h="6350000">
                  <a:moveTo>
                    <a:pt x="5588000" y="6350000"/>
                  </a:moveTo>
                  <a:lnTo>
                    <a:pt x="0" y="6350000"/>
                  </a:lnTo>
                  <a:lnTo>
                    <a:pt x="55880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2827077" y="3671424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90" y="0"/>
                </a:lnTo>
                <a:lnTo>
                  <a:pt x="4371790" y="546473"/>
                </a:lnTo>
                <a:lnTo>
                  <a:pt x="0" y="5464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862131" y="-600137"/>
            <a:ext cx="2596638" cy="1236295"/>
            <a:chOff x="0" y="0"/>
            <a:chExt cx="13398500" cy="6379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4401562" y="-89160"/>
            <a:ext cx="3991290" cy="1900308"/>
            <a:chOff x="0" y="0"/>
            <a:chExt cx="13398500" cy="637921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401562" y="9258300"/>
            <a:ext cx="3991290" cy="1900308"/>
            <a:chOff x="0" y="0"/>
            <a:chExt cx="13398500" cy="63792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>
                <a:alpha val="83922"/>
              </a:srgbClr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6292355" y="8386692"/>
            <a:ext cx="3991290" cy="1900308"/>
            <a:chOff x="0" y="0"/>
            <a:chExt cx="13398500" cy="63792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3231823" y="2712457"/>
            <a:ext cx="3967044" cy="6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462"/>
              </a:lnSpc>
            </a:pPr>
            <a:r>
              <a:rPr lang="en-US" sz="3901" spc="179">
                <a:solidFill>
                  <a:srgbClr val="961323"/>
                </a:solidFill>
                <a:latin typeface="Now Medium"/>
              </a:rPr>
              <a:t>HEDEFLERIMIZ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48712" y="4656768"/>
            <a:ext cx="651058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Üniversiteler arası karting yarışlarına katılmak,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76529" y="5782074"/>
            <a:ext cx="681035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ve bu yarışlarda Boluyu ve Üniversitemizi en iyi şekilde temsil etmek.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303231" y="6909199"/>
            <a:ext cx="748365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Now"/>
              </a:rPr>
              <a:t>Üniversitemize önümüzdeki yıllarda katılacak arkadaşlarımız için Formula Student altyapısı hazırlamak.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4690" y="-653677"/>
            <a:ext cx="2596638" cy="1236295"/>
            <a:chOff x="0" y="0"/>
            <a:chExt cx="13398500" cy="6379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4121" y="-142701"/>
            <a:ext cx="3991290" cy="1900308"/>
            <a:chOff x="0" y="0"/>
            <a:chExt cx="13398500" cy="63792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6" name="Freeform 6"/>
          <p:cNvSpPr/>
          <p:nvPr/>
        </p:nvSpPr>
        <p:spPr>
          <a:xfrm rot="-2838927">
            <a:off x="13397131" y="1768190"/>
            <a:ext cx="5118154" cy="415850"/>
          </a:xfrm>
          <a:custGeom>
            <a:avLst/>
            <a:gdLst/>
            <a:ahLst/>
            <a:cxnLst/>
            <a:rect l="l" t="t" r="r" b="b"/>
            <a:pathLst>
              <a:path w="5118154" h="415850">
                <a:moveTo>
                  <a:pt x="0" y="0"/>
                </a:moveTo>
                <a:lnTo>
                  <a:pt x="5118153" y="0"/>
                </a:lnTo>
                <a:lnTo>
                  <a:pt x="5118153" y="415850"/>
                </a:lnTo>
                <a:lnTo>
                  <a:pt x="0" y="41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2538996">
            <a:off x="14481655" y="-1573512"/>
            <a:ext cx="1132347" cy="7063089"/>
            <a:chOff x="0" y="0"/>
            <a:chExt cx="413083" cy="25766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3083" cy="2576634"/>
            </a:xfrm>
            <a:custGeom>
              <a:avLst/>
              <a:gdLst/>
              <a:ahLst/>
              <a:cxnLst/>
              <a:rect l="l" t="t" r="r" b="b"/>
              <a:pathLst>
                <a:path w="413083" h="2576634">
                  <a:moveTo>
                    <a:pt x="0" y="0"/>
                  </a:moveTo>
                  <a:lnTo>
                    <a:pt x="413083" y="0"/>
                  </a:lnTo>
                  <a:lnTo>
                    <a:pt x="413083" y="2576634"/>
                  </a:lnTo>
                  <a:lnTo>
                    <a:pt x="0" y="2576634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0" y="2629772"/>
            <a:ext cx="18288000" cy="5494911"/>
            <a:chOff x="0" y="0"/>
            <a:chExt cx="24384000" cy="732654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27476" b="27476"/>
            <a:stretch>
              <a:fillRect/>
            </a:stretch>
          </p:blipFill>
          <p:spPr>
            <a:xfrm>
              <a:off x="0" y="0"/>
              <a:ext cx="24384000" cy="7326548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4327287" y="9768656"/>
            <a:ext cx="2177395" cy="1036688"/>
            <a:chOff x="0" y="0"/>
            <a:chExt cx="13398500" cy="6379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089795" y="9258300"/>
            <a:ext cx="2177395" cy="1036688"/>
            <a:chOff x="0" y="0"/>
            <a:chExt cx="13398500" cy="6379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5" name="Freeform 15"/>
          <p:cNvSpPr/>
          <p:nvPr/>
        </p:nvSpPr>
        <p:spPr>
          <a:xfrm rot="-2838927">
            <a:off x="10061654" y="4753127"/>
            <a:ext cx="15362468" cy="1248201"/>
          </a:xfrm>
          <a:custGeom>
            <a:avLst/>
            <a:gdLst/>
            <a:ahLst/>
            <a:cxnLst/>
            <a:rect l="l" t="t" r="r" b="b"/>
            <a:pathLst>
              <a:path w="15362468" h="1248201">
                <a:moveTo>
                  <a:pt x="0" y="0"/>
                </a:moveTo>
                <a:lnTo>
                  <a:pt x="15362468" y="0"/>
                </a:lnTo>
                <a:lnTo>
                  <a:pt x="15362468" y="1248201"/>
                </a:lnTo>
                <a:lnTo>
                  <a:pt x="0" y="124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2538996">
            <a:off x="13679737" y="-3210475"/>
            <a:ext cx="3074529" cy="16707950"/>
            <a:chOff x="0" y="0"/>
            <a:chExt cx="1121597" cy="60951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1597" cy="6095105"/>
            </a:xfrm>
            <a:custGeom>
              <a:avLst/>
              <a:gdLst/>
              <a:ahLst/>
              <a:cxnLst/>
              <a:rect l="l" t="t" r="r" b="b"/>
              <a:pathLst>
                <a:path w="1121597" h="6095105">
                  <a:moveTo>
                    <a:pt x="0" y="0"/>
                  </a:moveTo>
                  <a:lnTo>
                    <a:pt x="1121597" y="0"/>
                  </a:lnTo>
                  <a:lnTo>
                    <a:pt x="1121597" y="6095105"/>
                  </a:lnTo>
                  <a:lnTo>
                    <a:pt x="0" y="6095105"/>
                  </a:lnTo>
                  <a:close/>
                </a:path>
              </a:pathLst>
            </a:custGeom>
            <a:solidFill>
              <a:srgbClr val="961323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0" y="3075837"/>
            <a:ext cx="11899009" cy="344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FCE146"/>
                </a:solidFill>
                <a:latin typeface="Now Bold"/>
              </a:rPr>
              <a:t>TEK BAŞINIZA YAPAMADIĞINIZI BERABER YAPABILIRIZ!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3183056"/>
            <a:ext cx="11899009" cy="344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</a:pPr>
            <a:r>
              <a:rPr lang="en-US" sz="6500">
                <a:solidFill>
                  <a:srgbClr val="5271FF"/>
                </a:solidFill>
                <a:latin typeface="Now Bold"/>
              </a:rPr>
              <a:t>TEK BAŞINIZA YAPAMADIĞINIZI BERABER YAPABILIRIZ!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238927">
            <a:off x="-3059378" y="8066131"/>
            <a:ext cx="5118154" cy="415850"/>
          </a:xfrm>
          <a:custGeom>
            <a:avLst/>
            <a:gdLst/>
            <a:ahLst/>
            <a:cxnLst/>
            <a:rect l="l" t="t" r="r" b="b"/>
            <a:pathLst>
              <a:path w="5118154" h="415850">
                <a:moveTo>
                  <a:pt x="0" y="0"/>
                </a:moveTo>
                <a:lnTo>
                  <a:pt x="5118154" y="0"/>
                </a:lnTo>
                <a:lnTo>
                  <a:pt x="5118154" y="415850"/>
                </a:lnTo>
                <a:lnTo>
                  <a:pt x="0" y="415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-2861003">
            <a:off x="-913488" y="6037993"/>
            <a:ext cx="1132347" cy="6600387"/>
            <a:chOff x="0" y="0"/>
            <a:chExt cx="413083" cy="24078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083" cy="2407839"/>
            </a:xfrm>
            <a:custGeom>
              <a:avLst/>
              <a:gdLst/>
              <a:ahLst/>
              <a:cxnLst/>
              <a:rect l="l" t="t" r="r" b="b"/>
              <a:pathLst>
                <a:path w="413083" h="2407839">
                  <a:moveTo>
                    <a:pt x="0" y="0"/>
                  </a:moveTo>
                  <a:lnTo>
                    <a:pt x="413083" y="0"/>
                  </a:lnTo>
                  <a:lnTo>
                    <a:pt x="413083" y="2407839"/>
                  </a:lnTo>
                  <a:lnTo>
                    <a:pt x="0" y="2407839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sp>
        <p:nvSpPr>
          <p:cNvPr id="5" name="Freeform 5"/>
          <p:cNvSpPr/>
          <p:nvPr/>
        </p:nvSpPr>
        <p:spPr>
          <a:xfrm rot="-8238927">
            <a:off x="-4780422" y="5715155"/>
            <a:ext cx="15362468" cy="1248201"/>
          </a:xfrm>
          <a:custGeom>
            <a:avLst/>
            <a:gdLst/>
            <a:ahLst/>
            <a:cxnLst/>
            <a:rect l="l" t="t" r="r" b="b"/>
            <a:pathLst>
              <a:path w="15362468" h="1248201">
                <a:moveTo>
                  <a:pt x="0" y="0"/>
                </a:moveTo>
                <a:lnTo>
                  <a:pt x="15362468" y="0"/>
                </a:lnTo>
                <a:lnTo>
                  <a:pt x="15362468" y="1248201"/>
                </a:lnTo>
                <a:lnTo>
                  <a:pt x="0" y="124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2861003">
            <a:off x="1129820" y="659287"/>
            <a:ext cx="3074529" cy="16707950"/>
            <a:chOff x="0" y="0"/>
            <a:chExt cx="1121597" cy="609510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21597" cy="6095105"/>
            </a:xfrm>
            <a:custGeom>
              <a:avLst/>
              <a:gdLst/>
              <a:ahLst/>
              <a:cxnLst/>
              <a:rect l="l" t="t" r="r" b="b"/>
              <a:pathLst>
                <a:path w="1121597" h="6095105">
                  <a:moveTo>
                    <a:pt x="0" y="0"/>
                  </a:moveTo>
                  <a:lnTo>
                    <a:pt x="1121597" y="0"/>
                  </a:lnTo>
                  <a:lnTo>
                    <a:pt x="1121597" y="6095105"/>
                  </a:lnTo>
                  <a:lnTo>
                    <a:pt x="0" y="6095105"/>
                  </a:lnTo>
                  <a:close/>
                </a:path>
              </a:pathLst>
            </a:custGeom>
            <a:solidFill>
              <a:srgbClr val="96132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4620585" y="-100371"/>
            <a:ext cx="3248263" cy="1546543"/>
            <a:chOff x="0" y="0"/>
            <a:chExt cx="13398500" cy="6379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D8637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266293" y="-861726"/>
            <a:ext cx="3248263" cy="1546543"/>
            <a:chOff x="0" y="0"/>
            <a:chExt cx="13398500" cy="63792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398500" cy="6379210"/>
            </a:xfrm>
            <a:custGeom>
              <a:avLst/>
              <a:gdLst/>
              <a:ahLst/>
              <a:cxnLst/>
              <a:rect l="l" t="t" r="r" b="b"/>
              <a:pathLst>
                <a:path w="13398500" h="6379210">
                  <a:moveTo>
                    <a:pt x="6747510" y="0"/>
                  </a:moveTo>
                  <a:lnTo>
                    <a:pt x="6645910" y="0"/>
                  </a:lnTo>
                  <a:lnTo>
                    <a:pt x="6638290" y="7620"/>
                  </a:lnTo>
                  <a:lnTo>
                    <a:pt x="0" y="6379210"/>
                  </a:lnTo>
                  <a:lnTo>
                    <a:pt x="6752590" y="6379210"/>
                  </a:lnTo>
                  <a:lnTo>
                    <a:pt x="13398500" y="0"/>
                  </a:lnTo>
                  <a:close/>
                </a:path>
              </a:pathLst>
            </a:custGeom>
            <a:solidFill>
              <a:srgbClr val="AB192B">
                <a:alpha val="83922"/>
              </a:srgbClr>
            </a:solidFill>
          </p:spPr>
        </p:sp>
      </p:grpSp>
      <p:sp>
        <p:nvSpPr>
          <p:cNvPr id="12" name="Freeform 12"/>
          <p:cNvSpPr/>
          <p:nvPr/>
        </p:nvSpPr>
        <p:spPr>
          <a:xfrm rot="8100000">
            <a:off x="11637379" y="7643406"/>
            <a:ext cx="7903809" cy="380371"/>
          </a:xfrm>
          <a:custGeom>
            <a:avLst/>
            <a:gdLst/>
            <a:ahLst/>
            <a:cxnLst/>
            <a:rect l="l" t="t" r="r" b="b"/>
            <a:pathLst>
              <a:path w="7903809" h="380371">
                <a:moveTo>
                  <a:pt x="0" y="0"/>
                </a:moveTo>
                <a:lnTo>
                  <a:pt x="7903809" y="0"/>
                </a:lnTo>
                <a:lnTo>
                  <a:pt x="7903809" y="380371"/>
                </a:lnTo>
                <a:lnTo>
                  <a:pt x="0" y="380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051155" y="5270231"/>
            <a:ext cx="5246370" cy="524637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4"/>
              <a:stretch>
                <a:fillRect l="-24999" r="-24999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12386514" y="2610387"/>
            <a:ext cx="547740" cy="547740"/>
          </a:xfrm>
          <a:custGeom>
            <a:avLst/>
            <a:gdLst/>
            <a:ahLst/>
            <a:cxnLst/>
            <a:rect l="l" t="t" r="r" b="b"/>
            <a:pathLst>
              <a:path w="547740" h="547740">
                <a:moveTo>
                  <a:pt x="0" y="0"/>
                </a:moveTo>
                <a:lnTo>
                  <a:pt x="547740" y="0"/>
                </a:lnTo>
                <a:lnTo>
                  <a:pt x="547740" y="547740"/>
                </a:lnTo>
                <a:lnTo>
                  <a:pt x="0" y="547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667085" y="5522501"/>
            <a:ext cx="4371790" cy="546474"/>
          </a:xfrm>
          <a:custGeom>
            <a:avLst/>
            <a:gdLst/>
            <a:ahLst/>
            <a:cxnLst/>
            <a:rect l="l" t="t" r="r" b="b"/>
            <a:pathLst>
              <a:path w="4371790" h="546474">
                <a:moveTo>
                  <a:pt x="0" y="0"/>
                </a:moveTo>
                <a:lnTo>
                  <a:pt x="4371789" y="0"/>
                </a:lnTo>
                <a:lnTo>
                  <a:pt x="4371789" y="546474"/>
                </a:lnTo>
                <a:lnTo>
                  <a:pt x="0" y="546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AutoShape 17"/>
          <p:cNvSpPr/>
          <p:nvPr/>
        </p:nvSpPr>
        <p:spPr>
          <a:xfrm rot="-5400000">
            <a:off x="5907405" y="5512976"/>
            <a:ext cx="649224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12386514" y="5333959"/>
            <a:ext cx="547740" cy="547740"/>
          </a:xfrm>
          <a:custGeom>
            <a:avLst/>
            <a:gdLst/>
            <a:ahLst/>
            <a:cxnLst/>
            <a:rect l="l" t="t" r="r" b="b"/>
            <a:pathLst>
              <a:path w="547740" h="547740">
                <a:moveTo>
                  <a:pt x="0" y="0"/>
                </a:moveTo>
                <a:lnTo>
                  <a:pt x="547740" y="0"/>
                </a:lnTo>
                <a:lnTo>
                  <a:pt x="547740" y="547740"/>
                </a:lnTo>
                <a:lnTo>
                  <a:pt x="0" y="547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4056" y="379183"/>
            <a:ext cx="417779" cy="417779"/>
          </a:xfrm>
          <a:custGeom>
            <a:avLst/>
            <a:gdLst/>
            <a:ahLst/>
            <a:cxnLst/>
            <a:rect l="l" t="t" r="r" b="b"/>
            <a:pathLst>
              <a:path w="417779" h="417779">
                <a:moveTo>
                  <a:pt x="0" y="0"/>
                </a:moveTo>
                <a:lnTo>
                  <a:pt x="417779" y="0"/>
                </a:lnTo>
                <a:lnTo>
                  <a:pt x="417779" y="417779"/>
                </a:lnTo>
                <a:lnTo>
                  <a:pt x="0" y="4177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04056" y="796962"/>
            <a:ext cx="413794" cy="413794"/>
          </a:xfrm>
          <a:custGeom>
            <a:avLst/>
            <a:gdLst/>
            <a:ahLst/>
            <a:cxnLst/>
            <a:rect l="l" t="t" r="r" b="b"/>
            <a:pathLst>
              <a:path w="413794" h="413794">
                <a:moveTo>
                  <a:pt x="0" y="0"/>
                </a:moveTo>
                <a:lnTo>
                  <a:pt x="413794" y="0"/>
                </a:lnTo>
                <a:lnTo>
                  <a:pt x="413794" y="413794"/>
                </a:lnTo>
                <a:lnTo>
                  <a:pt x="0" y="4137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98244" y="1210756"/>
            <a:ext cx="419606" cy="292151"/>
          </a:xfrm>
          <a:custGeom>
            <a:avLst/>
            <a:gdLst/>
            <a:ahLst/>
            <a:cxnLst/>
            <a:rect l="l" t="t" r="r" b="b"/>
            <a:pathLst>
              <a:path w="419606" h="292151">
                <a:moveTo>
                  <a:pt x="0" y="0"/>
                </a:moveTo>
                <a:lnTo>
                  <a:pt x="419606" y="0"/>
                </a:lnTo>
                <a:lnTo>
                  <a:pt x="419606" y="292150"/>
                </a:lnTo>
                <a:lnTo>
                  <a:pt x="0" y="292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667085" y="3987315"/>
            <a:ext cx="6179215" cy="90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spc="239">
                <a:solidFill>
                  <a:srgbClr val="000000"/>
                </a:solidFill>
                <a:latin typeface="Now Medium"/>
              </a:rPr>
              <a:t>BIZE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67085" y="4807702"/>
            <a:ext cx="6179215" cy="67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2"/>
              </a:lnSpc>
            </a:pPr>
            <a:r>
              <a:rPr lang="en-US" sz="3901" spc="179">
                <a:solidFill>
                  <a:srgbClr val="961323"/>
                </a:solidFill>
                <a:latin typeface="Now Medium"/>
              </a:rPr>
              <a:t>ULAŞIN!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92643" y="4023477"/>
            <a:ext cx="273548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Abdullah Çelik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+90 555 894 02 85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92643" y="3214046"/>
            <a:ext cx="273548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TOPLULUK BAŞKANI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449160" y="6628198"/>
            <a:ext cx="442244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Hürol Koçoğlu</a:t>
            </a:r>
          </a:p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kocogluhurol@gmail.com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11482" y="5834074"/>
            <a:ext cx="32978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TOPLULUK DANIŞMAN HOCASI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21835" y="341083"/>
            <a:ext cx="551703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Bold"/>
              </a:rPr>
              <a:t>@baibumost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Bold"/>
              </a:rPr>
              <a:t>@baibumost</a:t>
            </a:r>
          </a:p>
          <a:p>
            <a:pPr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Bold"/>
              </a:rPr>
              <a:t>baibumost14@gmail.com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baibü</dc:title>
  <cp:revision>2</cp:revision>
  <dcterms:created xsi:type="dcterms:W3CDTF">2006-08-16T00:00:00Z</dcterms:created>
  <dcterms:modified xsi:type="dcterms:W3CDTF">2024-03-08T11:01:43Z</dcterms:modified>
  <dc:identifier>DAFxW4xRb4c</dc:identifier>
</cp:coreProperties>
</file>